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01165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2/25/2026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543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48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2/25/2026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259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05301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2/25/2026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86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2/25/2026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46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2/25/2026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317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2/25/2026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476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2/25/2026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50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7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211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0BC97E-575D-4002-BFCF-AAA2F42F5A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err="1"/>
              <a:t>Netanor</a:t>
            </a:r>
            <a:r>
              <a:rPr lang="hu-HU" dirty="0"/>
              <a:t> Közös Vállalat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DB5AEDC-8195-4C82-9CA4-C1CBC47137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13.C </a:t>
            </a:r>
          </a:p>
          <a:p>
            <a:r>
              <a:rPr lang="hu-HU" sz="2800" dirty="0"/>
              <a:t>1. Csapat: Albók Eszter, Bodnár Márk, </a:t>
            </a:r>
            <a:r>
              <a:rPr lang="hu-HU" sz="2800" dirty="0" err="1"/>
              <a:t>Mitró</a:t>
            </a:r>
            <a:r>
              <a:rPr lang="hu-HU" sz="2800" dirty="0"/>
              <a:t> Norbert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86924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9284BD-EFB8-48C1-B211-F1C21ABDD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Komplex (Győri)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DACCFBC-7FE3-416C-917A-E4B4B1DB6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025745" cy="4351337"/>
          </a:xfrm>
        </p:spPr>
        <p:txBody>
          <a:bodyPr/>
          <a:lstStyle/>
          <a:p>
            <a:r>
              <a:rPr lang="hu-HU" sz="2000" dirty="0"/>
              <a:t>Ezen a telephelyen van HSRP, ETHERCHANNEL, VLAN szolgáltatások és alhálózatok, többek közt ezek a </a:t>
            </a:r>
            <a:r>
              <a:rPr lang="hu-HU" sz="2000" dirty="0" err="1"/>
              <a:t>switchek</a:t>
            </a:r>
            <a:r>
              <a:rPr lang="hu-HU" sz="2000" dirty="0"/>
              <a:t> le vannak védve </a:t>
            </a:r>
            <a:r>
              <a:rPr lang="hu-HU" sz="2000" dirty="0" err="1"/>
              <a:t>bpdu</a:t>
            </a:r>
            <a:r>
              <a:rPr lang="hu-HU" sz="2000" dirty="0"/>
              <a:t> </a:t>
            </a:r>
            <a:r>
              <a:rPr lang="hu-HU" sz="2000" dirty="0" err="1"/>
              <a:t>guarddal</a:t>
            </a:r>
            <a:r>
              <a:rPr lang="hu-HU" sz="2000" dirty="0"/>
              <a:t> valamint van konfigurálva </a:t>
            </a:r>
            <a:r>
              <a:rPr lang="hu-HU" sz="2000" dirty="0" err="1"/>
              <a:t>portfast</a:t>
            </a:r>
            <a:r>
              <a:rPr lang="hu-HU" sz="2000" dirty="0"/>
              <a:t> és GRE </a:t>
            </a:r>
            <a:r>
              <a:rPr lang="hu-HU" sz="2000" dirty="0" err="1"/>
              <a:t>tunnel</a:t>
            </a:r>
            <a:r>
              <a:rPr lang="hu-HU" sz="2000" dirty="0"/>
              <a:t> elérés a SZEGEDI telephely felé a GYŐRR1 router-</a:t>
            </a:r>
            <a:r>
              <a:rPr lang="hu-HU" sz="2000" dirty="0" err="1"/>
              <a:t>ről</a:t>
            </a:r>
            <a:r>
              <a:rPr lang="hu-HU" sz="2000" dirty="0"/>
              <a:t>.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0A1DFE4-50DF-47FF-A5E1-63C3A9B4D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341" y="1691322"/>
            <a:ext cx="4681020" cy="480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067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4F6476-0625-4DD3-9235-FD1220508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HSRP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9D6385C-6DCE-4CF4-B8DF-071A362D8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065502" cy="4351337"/>
          </a:xfrm>
        </p:spPr>
        <p:txBody>
          <a:bodyPr/>
          <a:lstStyle/>
          <a:p>
            <a:r>
              <a:rPr lang="hu-HU" sz="2000" dirty="0"/>
              <a:t>GYŐRR1 és GYŐRR2 között van a HSRP protokollunk, az aktív router a GYŐRR1a </a:t>
            </a:r>
            <a:r>
              <a:rPr lang="hu-HU" sz="2000" dirty="0" err="1"/>
              <a:t>standby</a:t>
            </a:r>
            <a:r>
              <a:rPr lang="hu-HU" sz="2000" dirty="0"/>
              <a:t> (azaz passzív), a GYŐRR2.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29D6DCD-1BE8-48CF-A5F1-1DF1E5A05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484" y="1828800"/>
            <a:ext cx="3859102" cy="429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002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B6A41D-C3F2-4CE1-9119-A3FF1299E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Etherchannel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D899E7-17D9-4FC5-978C-DE7CF49E3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512763" cy="4351337"/>
          </a:xfrm>
        </p:spPr>
        <p:txBody>
          <a:bodyPr/>
          <a:lstStyle/>
          <a:p>
            <a:r>
              <a:rPr lang="hu-HU" sz="2000" dirty="0"/>
              <a:t>Egy szimpla összefogott kapcsolat két </a:t>
            </a:r>
            <a:r>
              <a:rPr lang="hu-HU" sz="2000" dirty="0" err="1"/>
              <a:t>switch</a:t>
            </a:r>
            <a:r>
              <a:rPr lang="hu-HU" sz="2000" dirty="0"/>
              <a:t> között.</a:t>
            </a:r>
          </a:p>
          <a:p>
            <a:r>
              <a:rPr lang="hu-HU" sz="2000" dirty="0" err="1"/>
              <a:t>Növelí</a:t>
            </a:r>
            <a:r>
              <a:rPr lang="hu-HU" sz="2000" dirty="0"/>
              <a:t> a </a:t>
            </a:r>
            <a:r>
              <a:rPr lang="hu-HU" sz="2000" dirty="0" err="1"/>
              <a:t>redundancíát</a:t>
            </a:r>
            <a:r>
              <a:rPr lang="hu-HU" sz="2000" dirty="0"/>
              <a:t> és a sávszélességet a két eszköz között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DDEA599-4AF2-4B10-B8E1-9A6AE9F6E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539" y="3049774"/>
            <a:ext cx="4647269" cy="1438217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2C3C6D4-6C44-4FCF-83F3-A99EC1C21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85" y="4517808"/>
            <a:ext cx="6498899" cy="21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54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81ACE7-4C02-4BFB-8711-C4D0C788C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Encapsulation</a:t>
            </a:r>
            <a:r>
              <a:rPr lang="hu-HU" dirty="0"/>
              <a:t>: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B49A1AC9-493A-470B-9B42-9F5EB482ED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8548" y="2025609"/>
            <a:ext cx="4285859" cy="4096867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9193001C-E14B-4E1A-8BD3-91B6E8BF2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587" y="944208"/>
            <a:ext cx="4395597" cy="327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279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5A716C-ABF1-4248-99B7-9BFBA4B24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Vlanok</a:t>
            </a:r>
            <a:r>
              <a:rPr lang="hu-HU" dirty="0"/>
              <a:t>: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BC4FD488-7870-4374-8A75-45BB81AE1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723" y="3328142"/>
            <a:ext cx="8004742" cy="3164098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D8B17939-BC49-49DB-9162-6F3140694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618" y="328748"/>
            <a:ext cx="5492972" cy="272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952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2F9A26-794A-4CF1-AAC4-AE6FE9A09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Szegedi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C795CAF-B655-45E1-AF19-6A4C3D79F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667937" cy="4351337"/>
          </a:xfrm>
        </p:spPr>
        <p:txBody>
          <a:bodyPr/>
          <a:lstStyle/>
          <a:p>
            <a:r>
              <a:rPr lang="hu-HU" sz="2000" dirty="0"/>
              <a:t>Ez a szerverfarm.</a:t>
            </a:r>
          </a:p>
          <a:p>
            <a:r>
              <a:rPr lang="hu-HU" sz="2000" dirty="0"/>
              <a:t>A Server0-án (Linux) </a:t>
            </a:r>
            <a:r>
              <a:rPr lang="hu-HU" sz="2000" dirty="0" err="1"/>
              <a:t>IoT</a:t>
            </a:r>
            <a:r>
              <a:rPr lang="hu-HU" sz="2000" dirty="0"/>
              <a:t> és AAA szolgáltatás működik</a:t>
            </a:r>
          </a:p>
          <a:p>
            <a:r>
              <a:rPr lang="hu-HU" sz="2000" dirty="0"/>
              <a:t>A Server1-en (Windows )pedig DNS, FTP, </a:t>
            </a:r>
            <a:r>
              <a:rPr lang="hu-HU" sz="2000" dirty="0" err="1"/>
              <a:t>Active</a:t>
            </a:r>
            <a:r>
              <a:rPr lang="hu-HU" sz="2000" dirty="0"/>
              <a:t> </a:t>
            </a:r>
            <a:r>
              <a:rPr lang="hu-HU" sz="2000" dirty="0" err="1"/>
              <a:t>Directory</a:t>
            </a:r>
            <a:r>
              <a:rPr lang="hu-HU" sz="2000" dirty="0"/>
              <a:t>, és Webszolgáltatás van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368079C-C263-4140-A376-3A89E9152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9322" y="1828800"/>
            <a:ext cx="59451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561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AB8EE8-EE7C-410C-B0B0-7B0A7A76D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PPP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5D96EEBA-97A3-41E2-B0F2-52B36B069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8995" y="1691322"/>
            <a:ext cx="3926164" cy="120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376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2C06773-A0F1-403D-A487-4644A2CF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DNS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DDC4C0AE-9D36-4F38-B169-41ED8AEC0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1761" y="1691322"/>
            <a:ext cx="5797798" cy="434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44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A4D93FC-12D1-4ED3-8898-6E3B52CCD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IIS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520DFFFC-5A28-410F-B983-23149068D0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7650" y="1828800"/>
            <a:ext cx="58035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774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2E09AF-F744-42F8-974E-C08E80AED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Active</a:t>
            </a:r>
            <a:r>
              <a:rPr lang="hu-HU" dirty="0"/>
              <a:t> </a:t>
            </a:r>
            <a:r>
              <a:rPr lang="hu-HU" dirty="0" err="1"/>
              <a:t>Directory</a:t>
            </a:r>
            <a:endParaRPr lang="hu-HU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C3E62A2A-896F-4A81-BD31-DF79F2216D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411" y="1997765"/>
            <a:ext cx="3262032" cy="4351338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164560E2-4F01-4482-BE2E-15205B87B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183" y="1837672"/>
            <a:ext cx="3377477" cy="4511431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62C72E68-1DEA-4D49-99D6-6E97CFADB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8400" y="1837672"/>
            <a:ext cx="3377477" cy="451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100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6DF509-52EB-44CE-86CC-705907DCE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vállalatról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B05E313-623E-4B00-9E48-8106E6DD2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400" dirty="0"/>
              <a:t>Cégünk egy modern telekommunikációs vállalat, amely magas színvonalú mobil-, internet- és vezetékes szolgáltatásokat nyújt lakossági és üzleti ügyfelek számára. Célunk, hogy ügyfeleink számára gyors, megbízható és innovatív hálózati megoldásokat biztosítsunk, amelyek elősegítik a mindennapi kommunikációt és a digitális fejlődést.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60812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AF4805C-40C6-4296-8D78-5B0562987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DHCP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73CBB194-A127-4C4F-8D6C-511D1BD740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1999" y="2414566"/>
            <a:ext cx="4230991" cy="3974937"/>
          </a:xfrm>
          <a:prstGeom prst="rect">
            <a:avLst/>
          </a:prstGeom>
        </p:spPr>
      </p:pic>
      <p:sp>
        <p:nvSpPr>
          <p:cNvPr id="5" name="Téglalap 4">
            <a:extLst>
              <a:ext uri="{FF2B5EF4-FFF2-40B4-BE49-F238E27FC236}">
                <a16:creationId xmlns:a16="http://schemas.microsoft.com/office/drawing/2014/main" id="{6F7E73DB-9DE6-43E8-88E1-3D3F5FB94AB0}"/>
              </a:ext>
            </a:extLst>
          </p:cNvPr>
          <p:cNvSpPr/>
          <p:nvPr/>
        </p:nvSpPr>
        <p:spPr>
          <a:xfrm>
            <a:off x="1089991" y="1692992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hu-HU" sz="2000" dirty="0"/>
              <a:t>A Szegedi Szerverfarm szerver1-je oszt </a:t>
            </a:r>
            <a:r>
              <a:rPr lang="hu-HU" sz="2000" dirty="0" err="1"/>
              <a:t>dhcp-t</a:t>
            </a:r>
            <a:r>
              <a:rPr lang="hu-HU" sz="2000" dirty="0"/>
              <a:t> a Győri telephelyre</a:t>
            </a:r>
          </a:p>
        </p:txBody>
      </p:sp>
    </p:spTree>
    <p:extLst>
      <p:ext uri="{BB962C8B-B14F-4D97-AF65-F5344CB8AC3E}">
        <p14:creationId xmlns:p14="http://schemas.microsoft.com/office/powerpoint/2010/main" val="829929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D0A0C3-FBEA-470B-9E7C-E0859BCDE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Miskolci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451BC50-F56C-4345-BD7A-F2E66EA7AC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5039537" cy="4351337"/>
          </a:xfrm>
        </p:spPr>
        <p:txBody>
          <a:bodyPr/>
          <a:lstStyle/>
          <a:p>
            <a:r>
              <a:rPr lang="hu-HU" sz="2000" dirty="0"/>
              <a:t>Itt van a wifink</a:t>
            </a:r>
          </a:p>
          <a:p>
            <a:r>
              <a:rPr lang="hu-HU" sz="2000" dirty="0"/>
              <a:t>Ezen a telephelyen található egy DHCP és </a:t>
            </a:r>
            <a:r>
              <a:rPr lang="hu-HU" sz="2000" dirty="0" err="1"/>
              <a:t>IoT</a:t>
            </a:r>
            <a:r>
              <a:rPr lang="hu-HU" sz="2000" dirty="0"/>
              <a:t> szolgáltatás</a:t>
            </a:r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F4B644A-A0D3-4A98-9BD7-E17D8A730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137" y="3037848"/>
            <a:ext cx="6194073" cy="316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392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AD4A88-F83C-4BA5-AABE-6C246C9C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ACL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FC52123-C60A-442F-B932-CDAC1E80E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4138517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EA92B7-A90A-45EF-A994-779371E9D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261E280F-9518-4404-A312-677D32A8A4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343" y="591462"/>
            <a:ext cx="10873725" cy="590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98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6953994-33A8-4D77-86E0-1E0FB6168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Segítségek: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F515A0D-C733-46A2-B19C-BD85AE611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000" dirty="0"/>
              <a:t>Másik </a:t>
            </a:r>
            <a:r>
              <a:rPr lang="hu-HU" sz="2000" dirty="0" err="1"/>
              <a:t>csapatból:Tóth</a:t>
            </a:r>
            <a:r>
              <a:rPr lang="hu-HU" sz="2000" dirty="0"/>
              <a:t> Ádám, Kántor Bence, </a:t>
            </a:r>
            <a:r>
              <a:rPr lang="hu-HU" sz="2000" dirty="0" err="1"/>
              <a:t>Bőcsi</a:t>
            </a:r>
            <a:r>
              <a:rPr lang="hu-HU" sz="2000" dirty="0"/>
              <a:t> Márk</a:t>
            </a:r>
          </a:p>
          <a:p>
            <a:r>
              <a:rPr lang="hu-HU" sz="2000" dirty="0" err="1"/>
              <a:t>Chatgpt</a:t>
            </a:r>
            <a:endParaRPr lang="hu-HU" sz="2000" dirty="0"/>
          </a:p>
          <a:p>
            <a:r>
              <a:rPr lang="hu-HU" sz="2000" dirty="0"/>
              <a:t>Tanárok (Csontos Dénes, Szilágyi Bertalan)</a:t>
            </a:r>
          </a:p>
          <a:p>
            <a:endParaRPr lang="hu-HU" sz="2000" dirty="0"/>
          </a:p>
        </p:txBody>
      </p:sp>
    </p:spTree>
    <p:extLst>
      <p:ext uri="{BB962C8B-B14F-4D97-AF65-F5344CB8AC3E}">
        <p14:creationId xmlns:p14="http://schemas.microsoft.com/office/powerpoint/2010/main" val="31702256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516FF6-9412-4560-8A3B-3417F24C0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FEFA610-6FF7-4215-A289-3BA5D1E49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19021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B7CA62A-84EF-4802-8C43-EF1538C8E3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0D42E3A-160F-4093-B381-EFF5A5353F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53565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F98019-0637-4FB5-AE4A-E71C9639F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 felosztása: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35FC230-6E0D-4410-B496-1EC6850D7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400" dirty="0"/>
              <a:t>Albók Eszter: Word dokumentum, PPT</a:t>
            </a:r>
          </a:p>
          <a:p>
            <a:r>
              <a:rPr lang="hu-HU" sz="2400" dirty="0"/>
              <a:t>Bodnár Márk: PPT, DNS, FTP, HTTP</a:t>
            </a:r>
          </a:p>
          <a:p>
            <a:r>
              <a:rPr lang="hu-HU" sz="2400" dirty="0" err="1"/>
              <a:t>Mitró</a:t>
            </a:r>
            <a:r>
              <a:rPr lang="hu-HU" sz="2400" dirty="0"/>
              <a:t> Norbert: Topológia, HSRP, OSPF, </a:t>
            </a:r>
            <a:r>
              <a:rPr lang="hu-HU" sz="2400" dirty="0" err="1"/>
              <a:t>etherchannel</a:t>
            </a:r>
            <a:r>
              <a:rPr lang="hu-HU" sz="2400" dirty="0"/>
              <a:t>, </a:t>
            </a:r>
            <a:r>
              <a:rPr lang="hu-HU" sz="2400" dirty="0" err="1"/>
              <a:t>portsecurity</a:t>
            </a:r>
            <a:r>
              <a:rPr lang="hu-HU" sz="2400" dirty="0"/>
              <a:t>, IPV6, IPV6 ROUTING, ACL, NAT, PPP, WIFI, AAA, DHCP, Iot, </a:t>
            </a:r>
            <a:r>
              <a:rPr lang="hu-HU" sz="2400" dirty="0" err="1"/>
              <a:t>iot</a:t>
            </a:r>
            <a:r>
              <a:rPr lang="hu-HU" sz="2400" dirty="0"/>
              <a:t> server,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26213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552307-6C63-40C8-9A60-E1874EA54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hálózat topológiája: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03B34DB6-C09D-489C-A00C-07625D3865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785" y="1691322"/>
            <a:ext cx="10934770" cy="516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48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77BC2C2-E5D9-4F20-96BA-1F543D54E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Ip</a:t>
            </a:r>
            <a:r>
              <a:rPr lang="hu-HU" dirty="0"/>
              <a:t> címzések: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8F3B242-65BA-4C03-94D7-89CB6FE06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36487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77BC2C2-E5D9-4F20-96BA-1F543D54E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Ip</a:t>
            </a:r>
            <a:r>
              <a:rPr lang="hu-HU" dirty="0"/>
              <a:t> címzések: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8F3B242-65BA-4C03-94D7-89CB6FE06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17914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D051672-E751-47DF-8854-16488E488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SSH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3661FD8C-D838-442D-8269-ADC94CDA2E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670" b="30730"/>
          <a:stretch/>
        </p:blipFill>
        <p:spPr>
          <a:xfrm>
            <a:off x="377266" y="2322146"/>
            <a:ext cx="4480202" cy="2432416"/>
          </a:xfrm>
          <a:prstGeom prst="rect">
            <a:avLst/>
          </a:prstGeom>
          <a:effectLst>
            <a:outerShdw blurRad="50800" dist="50800" dir="5400000" sx="104000" sy="104000" algn="ctr" rotWithShape="0">
              <a:schemeClr val="bg1">
                <a:lumMod val="65000"/>
              </a:schemeClr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0C00DEC1-8EA0-4932-9580-261B04BD3EF4}"/>
              </a:ext>
            </a:extLst>
          </p:cNvPr>
          <p:cNvSpPr txBox="1"/>
          <p:nvPr/>
        </p:nvSpPr>
        <p:spPr>
          <a:xfrm>
            <a:off x="7265505" y="992123"/>
            <a:ext cx="23853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Távoli elérés van  </a:t>
            </a:r>
            <a:r>
              <a:rPr lang="hu-HU" dirty="0" err="1"/>
              <a:t>bisztosítva</a:t>
            </a:r>
            <a:r>
              <a:rPr lang="hu-HU" dirty="0"/>
              <a:t> az eszközökre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4AECFE25-0F13-41D3-9B5C-97383C8097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729" b="18099"/>
          <a:stretch/>
        </p:blipFill>
        <p:spPr>
          <a:xfrm>
            <a:off x="5641053" y="3429000"/>
            <a:ext cx="3542704" cy="2707084"/>
          </a:xfrm>
          <a:prstGeom prst="rect">
            <a:avLst/>
          </a:prstGeom>
          <a:effectLst>
            <a:outerShdw blurRad="50800" dist="50800" dir="5400000" sx="104000" sy="104000" algn="ctr" rotWithShape="0">
              <a:schemeClr val="bg1">
                <a:lumMod val="75000"/>
              </a:schemeClr>
            </a:outerShd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3607990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643307E-D3FA-4FD7-954D-739E0ECCB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OSPF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790DC91-7D2D-4623-B7E1-D9D8D39BA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4 Darab hálózatunk van: </a:t>
            </a:r>
          </a:p>
          <a:p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6C1CD9B-776F-4A07-AA77-8FCE7F501B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/>
              <a:t>192.168.198.0 </a:t>
            </a:r>
          </a:p>
          <a:p>
            <a:r>
              <a:rPr lang="hu-HU" dirty="0"/>
              <a:t>192.168.199.0 </a:t>
            </a:r>
          </a:p>
          <a:p>
            <a:r>
              <a:rPr lang="hu-HU" dirty="0"/>
              <a:t>192.168.200.0</a:t>
            </a:r>
          </a:p>
          <a:p>
            <a:r>
              <a:rPr lang="hu-HU" dirty="0"/>
              <a:t>20.20.20.0</a:t>
            </a:r>
          </a:p>
          <a:p>
            <a:endParaRPr lang="hu-HU" dirty="0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1F480DC-D363-4FEE-BC36-9EA3C7BB30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707840"/>
            <a:ext cx="4480560" cy="731520"/>
          </a:xfrm>
        </p:spPr>
        <p:txBody>
          <a:bodyPr/>
          <a:lstStyle/>
          <a:p>
            <a:r>
              <a:rPr lang="hu-HU" dirty="0"/>
              <a:t>Ebből kettő fel van osztva:</a:t>
            </a:r>
          </a:p>
          <a:p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CEC60C9A-4443-440D-A326-3A2ED01CB5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7550"/>
            <a:ext cx="4480560" cy="3664650"/>
          </a:xfrm>
        </p:spPr>
        <p:txBody>
          <a:bodyPr/>
          <a:lstStyle/>
          <a:p>
            <a:r>
              <a:rPr lang="hu-HU" dirty="0"/>
              <a:t>192.168.198.64 </a:t>
            </a:r>
          </a:p>
          <a:p>
            <a:r>
              <a:rPr lang="hu-HU" dirty="0"/>
              <a:t>192.168.198.128</a:t>
            </a:r>
          </a:p>
          <a:p>
            <a:r>
              <a:rPr lang="hu-HU" dirty="0"/>
              <a:t>192.168.198.192</a:t>
            </a:r>
          </a:p>
          <a:p>
            <a:endParaRPr lang="hu-HU" dirty="0"/>
          </a:p>
          <a:p>
            <a:r>
              <a:rPr lang="hu-HU" dirty="0"/>
              <a:t>20.20.20.0/30</a:t>
            </a:r>
          </a:p>
          <a:p>
            <a:r>
              <a:rPr lang="hu-HU" dirty="0"/>
              <a:t>20.20.20.4/30</a:t>
            </a:r>
          </a:p>
          <a:p>
            <a:r>
              <a:rPr lang="hu-HU" dirty="0"/>
              <a:t>20.20.20.8/30</a:t>
            </a:r>
          </a:p>
          <a:p>
            <a:r>
              <a:rPr lang="hu-HU" dirty="0"/>
              <a:t>20.20.20.12/30</a:t>
            </a:r>
          </a:p>
          <a:p>
            <a:endParaRPr lang="hu-HU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824C9393-E8B9-45DD-B86E-9E21033EB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790" y="3100056"/>
            <a:ext cx="4426080" cy="123759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C9480E2E-5069-47B8-8C91-EA87FF9F48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515" r="2551"/>
          <a:stretch/>
        </p:blipFill>
        <p:spPr>
          <a:xfrm>
            <a:off x="7121790" y="4930157"/>
            <a:ext cx="4426080" cy="139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518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BF6E61D-A619-4A1D-826E-D48617ED4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Tunnel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0F26633-ACA8-4377-B920-DA074AB7A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SZEGEDR1 és GYORR1 között megy a </a:t>
            </a:r>
            <a:r>
              <a:rPr lang="hu-HU" dirty="0" err="1"/>
              <a:t>Tunnel</a:t>
            </a:r>
            <a:r>
              <a:rPr lang="hu-HU" dirty="0"/>
              <a:t>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E556960-08AA-4F97-933B-A53A48591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72" y="3761199"/>
            <a:ext cx="5462489" cy="1231499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C993582-4573-430D-991B-9E3A2467F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872" y="2300774"/>
            <a:ext cx="5944115" cy="1322947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C55F028B-E6FE-4FA1-BBFA-E83FE3354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1872" y="5126504"/>
            <a:ext cx="4322439" cy="13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682236"/>
      </p:ext>
    </p:extLst>
  </p:cSld>
  <p:clrMapOvr>
    <a:masterClrMapping/>
  </p:clrMapOvr>
</p:sld>
</file>

<file path=ppt/theme/theme1.xml><?xml version="1.0" encoding="utf-8"?>
<a:theme xmlns:a="http://schemas.openxmlformats.org/drawingml/2006/main" name="Nézet">
  <a:themeElements>
    <a:clrScheme name="Nézet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Néze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éze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TM03457515[[fn=Nézet]]</Template>
  <TotalTime>0</TotalTime>
  <Words>353</Words>
  <Application>Microsoft Office PowerPoint</Application>
  <PresentationFormat>Szélesvásznú</PresentationFormat>
  <Paragraphs>59</Paragraphs>
  <Slides>26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26</vt:i4>
      </vt:variant>
    </vt:vector>
  </HeadingPairs>
  <TitlesOfParts>
    <vt:vector size="30" baseType="lpstr">
      <vt:lpstr>Arial</vt:lpstr>
      <vt:lpstr>Century Schoolbook</vt:lpstr>
      <vt:lpstr>Wingdings 2</vt:lpstr>
      <vt:lpstr>Nézet</vt:lpstr>
      <vt:lpstr>Netanor Közös Vállalat</vt:lpstr>
      <vt:lpstr>A vállalatról</vt:lpstr>
      <vt:lpstr>Feladat felosztása:</vt:lpstr>
      <vt:lpstr>A hálózat topológiája:</vt:lpstr>
      <vt:lpstr>Ip címzések:</vt:lpstr>
      <vt:lpstr>Ip címzések:</vt:lpstr>
      <vt:lpstr>SSH</vt:lpstr>
      <vt:lpstr>OSPF</vt:lpstr>
      <vt:lpstr>Tunnel</vt:lpstr>
      <vt:lpstr>Komplex (Győri) telphely:</vt:lpstr>
      <vt:lpstr>HSRP</vt:lpstr>
      <vt:lpstr>Etherchannel</vt:lpstr>
      <vt:lpstr>Encapsulation:</vt:lpstr>
      <vt:lpstr>Vlanok:</vt:lpstr>
      <vt:lpstr>Szegedi telphely:</vt:lpstr>
      <vt:lpstr>PPP</vt:lpstr>
      <vt:lpstr>DNS</vt:lpstr>
      <vt:lpstr>IIS</vt:lpstr>
      <vt:lpstr>Active Directory</vt:lpstr>
      <vt:lpstr>DHCP</vt:lpstr>
      <vt:lpstr>Miskolci telphely:</vt:lpstr>
      <vt:lpstr>ACL</vt:lpstr>
      <vt:lpstr>PowerPoint-bemutató</vt:lpstr>
      <vt:lpstr>Segítségek:</vt:lpstr>
      <vt:lpstr>PowerPoint-bemutató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Netanor Közös Vállalat</dc:title>
  <dc:creator>Albók Eszter</dc:creator>
  <cp:lastModifiedBy>Albók Eszter</cp:lastModifiedBy>
  <cp:revision>6</cp:revision>
  <dcterms:created xsi:type="dcterms:W3CDTF">2026-02-25T10:20:06Z</dcterms:created>
  <dcterms:modified xsi:type="dcterms:W3CDTF">2026-02-25T11:19:02Z</dcterms:modified>
</cp:coreProperties>
</file>

<file path=docProps/thumbnail.jpeg>
</file>